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th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72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บุตรคนที่สองหายไปและถูกพบแล้ว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พ่อปฏิบัติต่อลูกชายคนที่สองอย่างไรเมื่อเขากลับมา?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เขาไล่ลูกชายคนที่สองออกไป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เขาตีลูกชายคนที่สอง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เขาไม่เห็นลูกชายคนที่สอง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เขายินดีต้อนรับลูกชายคนที่สองด้วยความยินดี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เขายินดีต้อนรับลูกชายคนที่สองด้วยความยินดี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81พระคำของพระเจ้า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ลูกหนี้ที่เป็นหนี้หมื่นตะลันต์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'คุณควรเมตตาเพื่อนผู้รับใช้เหมือนอย่างที่ผมเมตตาคุณไม่ใช่หรือ'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มีชายคนหนึ่งเป็นหนี้กษัตริย์หนึ่งหมื่นตะลันต์ พระราชาทรงสงสารชายคนนั้นทรงยกเลิกหนี้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แต่เมื่อชายคนนั้นออกไป ก็พบเพื่อนผู้รับใช้คนหนึ่งซึ่งเป็นหนี้เขาอยู่หนึ่งร้อยเดนาริอัน เขาคว้าเขาและโกรธเขา “ชดใช้สิ่งที่คุณเป็นหนี้ฉัน!”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แล้วเขาก็โยนเพื่อนผู้รับใช้เข้าไปในคุก กษัตริย์ทรงได้ยินข่าวนี้จากผู้รับใช้อีกคนของพระองค์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กษัตริย์จึงทรงพระพิโรธจึงทรงเรียกคนรับใช้กลับมา “ฉันได้ยกเลิกหนี้ทั้งหมดของคุณเพราะคุณขอร้องฉัน ควรจะเมตตาเพื่อนผู้รับใช้เหมือนอย่างที่เราเมตตาคุณไม่ใช่หรือ?”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 “เมื่อพระบิดาในสวรรค์ทรงให้อภัยท่าน ท่านก็ควรให้อภัยซึ่งกันและกัน”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คนใช้คนหนึ่งได้รับชำระหนี้จำนวนมหาศาลจำนวนหนึ่งหมื่นตะลันต์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แต่เขาไม่ยกโทษให้เพื่อนผู้รับใช้ที่เป็นหนี้เขาหนึ่งร้อยเดนาริอัน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นี่เป็นทัศนคติที่เนรคุณ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เรายังได้รับการอภัยโทษและช่วยให้รอดโดยพระคุณผ่านทางพระเยซูด้วย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หากเราไม่ลืมพระคุณนั้น เราก็จะต้องให้อภัยคนที่ทำผิดต่อเรา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เจซูคือใคร?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พระเยซูคือผู้ที่ให้อภัยและรักเราจนถึงที่สุด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กษัตริย์ทรงหักเงินไปเท่าไหร่??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ร้อยเดนารี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สองร้อยเดนาริอัน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หนึ่งร้อยความสามารถ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หมื่นความสามารถ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หมื่นความสามารถ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4000"/>
              <a:t>เพราะลูกของเราคนนี้ตายแล้วและกลับเป็นขึ้นมาอีก เขาหายไปแล้วและได้พบกันแล้ว' พวกเขาจึงเริ่มเฉลิมฉลอง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'คุณควรเมตตาเพื่อนผู้รับใช้เหมือนอย่างที่ผมเมตตาคุณไม่ใช่หรือ'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82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โฮซันนาถึงบุตรดาวิด!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ฝูงชนที่เดินไปข้างหน้าและคนที่ตามมาตะโกนว่า “โฮซันนาแด่ราชบุตรดาวิด!” “สาธุการแด่ผู้ที่มาในพระนามของพระเจ้า!” “โฮซันนาในที่สูงที่สุด!”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เมื่อพระเยซูเสด็จเข้าใกล้กรุงเยรูซาเล็ม พระองค์ทรงส่งสาวกสองคนไปตรัสว่า “จงไปที่หมู่บ้านแล้วจะพบแม่ลาตัวหนึ่งกับลูกลาอยู่ข้างๆ แก้เชือกแล้วนำมาให้ฉัน”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สาวกสองคนเข้าไปในหมู่บ้านและทำตามที่พระเยซูทรงบัญชา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พวกเขาพบลาแล้ว “พระเจ้าทรงต้องการพวกเขา” แล้วเจ้าของก็ส่งให้ทันที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พระเยซูทรงนั่งบนลูกลาและเสด็จเข้าสู่กรุงเยรูซาเล็ม ฝูงชนที่เดินไปข้างหน้าและตะโกนว่า “โฮซันนาแด่ราชบุตรดาวิด!”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ความจริงที่ว่าพระเยซูทรงขี่ลูกลาและได้รับการต้อนรับจากฝูงชนนั้นเป็นไปตามคำพยากรณ์ที่บันทึกไว้ในพระคัมภีร์ แต่ไม่มีใครรู้เรื่องนี้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“พระเยซูทรงขี่ลูกลา ฝูงชนก็โห่ร้องว่า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'โฮซันนาถึงราชโอรสของดาวิด!'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พวกเขาทั้งหมดถูกพยากรณ์ไว้ในพระคัมภีร์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พระเยซูทรงดำเนินชีวิตโดยการเชื่อฟัง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ตามที่เขียนไว้ในพระคัมภีร์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พวกเราที่ติดตามพระเยซูก็ต้องเชื่อฟังด้วย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พระวจนะของพระเจ้าอย่างละเอียด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พระเยซูทรงเป็นกษัตริย์ของเราที่คู่ควรกับการสรรเสริญและสง่าราศี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h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73 พระวจนะของพระเจ้า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400"/>
              <a:t>พระเยซูทรงทำให้ลาซารัสเป็นขึ้นมาจากความตาย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พระเยซูทรงขี่อะไรเข้าไปในกรุงเยรูซาเล็ม?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ลูกลา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ลูกม้า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ลูกช้าง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ลูกอูฐ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ลูกลา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ฝูงชนที่เดินไปข้างหน้าและคนที่ตามมาตะโกนว่า “โฮซันนาแด่ราชบุตรดาวิด!” “สาธุการแด่ผู้ที่มาในพระนามของพระเจ้า!” “โฮซันนาในที่สูงที่สุด!”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83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บ้านของฉันเป็นบ้านสวดมนต์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“มีเขียนไว้ว่า” พระองค์ตรัสแก่พวกเขาว่า “บ้านของเราจะถูกเรียกว่าบ้านแห่งการอธิษฐาน” แต่พวกท่านกำลังทำให้เป็น “ซ่องโจร”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พระเยซูเสด็จเข้าไปในพระวิหารในกรุงเยรูซาเล็ม ภายในวัดมีพ่อค้าและผู้แลกเงินมากมาย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พระเยซูทรงคว่ำโต๊ะของคนรับแลกเงินและม้านั่งของคนขายนกพิราบ พระองค์ทรงขับไล่บรรดาผู้ที่ซื้อและขายที่นั่น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พระเยซูตรัสด้วยความโกรธว่า “มีเขียนไว้ว่า นิเวศของเราจะถูกเรียกว่าบ้านแห่งการอธิษฐาน แต่เจ้ากำลังทำให้เป็นซ่องโจร”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พระเยซูทรงขับไล่พ่อค้าออกจากพระวิหารและรักษาคนป่วยในพระวิหาร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วัด โบสถ์ เป็นสถานที่สักการะและอธิษฐานต่อพระเจ้า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พระเยซูทรงพระพิโรธฝูงชนที่ทำให้ที่นี่กลายเป็นสถานประกอบการ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คุณมาโบสถ์เพื่ออะไร?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ในคริสตจักร คุณต้องเข้าเฝ้าพระเจ้าด้วยการนมัสการและการอธิษฐาน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พระเยซูทรงเป็นเจ้าของคริสตจักร พระเยซูคือผู้ที่ได้รับการนมัสการและคำอธิษฐานของเราจากคริสตจักร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พระเยซูตรัสกับนางว่า "เราเป็นขึ้นจากตายและเป็นชีวิต ผู้ที่วางใจในเราจะมีชีวิตอยู่แม้จะตายไปแล้ว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และใครก็ตามที่มีชีวิตอยู่และเชื่อในเราจะไม่มีวันตาย คุณเชื่อเรื่องนี้ไหม?”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พระเยซูทรงขับไล่ใครออกจากพระวิหาร?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ชาวยิว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คนต่างชาติ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นักบวช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พ่อค้า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พ่อค้า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“มีเขียนไว้ว่า” พระองค์ตรัสแก่พวกเขาว่า “บ้านของเราจะถูกเรียกว่าบ้านแห่งการอธิษฐาน” แต่พวกท่านกำลังทำให้เป็น “ซ่องโจร”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84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พระเยซูทรงล้างเท้าสาวกของพระองค์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บัดนี้ข้าพเจ้าซึ่งเป็นองค์พระผู้เป็นเจ้าและพระอาจารย์ของท่านได้ล้างเท้าของท่านแล้ว ท่านก็ควรล้างเท้าให้กันและกันด้วย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พระเยซูทรงรับประทานอาหารมื้อสุดท้ายกับเหล่าสาวกของพระองค์ พระเยซูทรงทราบว่านี่เป็นอาหารมื้อสุดท้ายของพระองค์กับเหล่าสาวก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ทันใดนั้นพระเยซูทรงนำน้ำมาที่อ่าง และพระองค์ทรงเริ่มล้างเท้าให้เหล่าสาวกทีละคน</a:t>
            </a:r>
            <a:r xmlns:a="http://schemas.openxmlformats.org/drawingml/2006/main">
              <a:rPr lang="th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เมื่อถึงคราวของเปโตร เปโตรกล่าวว่า "ทำไมองค์พระผู้เป็นเจ้าทรงล้างเท้าของเรา? ฉันจะไม่ล้าง!"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พระเยซูทรงตอบ “ถ้าฉันไม่ล้างเท้าคุณและฉันก็ไม่เกี่ยวอะไรด้วย ตอนนี้คุณอาจไม่เข้าใจดีนัก แต่สักวันหนึ่งคุณจะเข้าใจ”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“ฉันล้างเท้าให้คุณเป็นตัวอย่าง ต่อไปนี้ล้างเท้ากัน และกลายเป็นคนรับใช้กัน”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ในโลกนี้ คนต่ำต้อยรับใช้คนสูงส่ง แต่ตรงกันข้าม พระเยซูทรงล้างเท้าสาวกของพระองค์แล้วทรงยอมแพ้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ชีวิตของเขาเพื่อเรา</a:t>
            </a:r>
            <a:r xmlns:a="http://schemas.openxmlformats.org/drawingml/2006/main">
              <a:rPr altLang="en-US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ถ้าเราเป็นสาวกของพระเยซู เราควรยินดีรับใช้กันในที่ต่ำกว่า แทนที่จะต้องการได้รับการปฏิบัติในที่สูงกว่า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วันหนึ่งมีข่าวมาถึงพระเยซู “ลาซารัสป่วย โปรดรีบมารักษาเขาเถิด”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</a:t>
            </a:r>
            <a:r xmlns:a="http://schemas.openxmlformats.org/drawingml/2006/main">
              <a:rPr altLang="en-US" lang="t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พระเยซูทรงเป็นมนุษย์ที่สูงที่สุด แต่พระองค์ทรงมาถึงจุดต่ำสุดและเต็มใจที่จะรับใช้เราทุกคน</a:t>
            </a:r>
            <a:r xmlns:a="http://schemas.openxmlformats.org/drawingml/2006/main">
              <a:rPr altLang="en-US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ใครไม่ให้พระเยซูล้างเท้าของเขา?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โทมัส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ปีเตอร์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ยูดาส อิสคาริโอท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ปีเตอร์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บัดนี้ข้าพเจ้าซึ่งเป็นองค์พระผู้เป็นเจ้าและพระอาจารย์ของท่านได้ล้างเท้าของท่านแล้ว ท่านก็ควรล้างเท้าให้กันและกันด้วย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85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พระเยซูทรงอธิษฐานบนเนินเขา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เสด็จต่อไปอีกหน่อยก็ซบหน้าลงกับพื้นแล้วอธิษฐานว่า "พระบิดาเจ้าข้า หากเป็นได้ ขอถ้วยนี้เอาไปจากข้าพระองค์เถิด แต่ไม่ใช่อย่างที่ข้าพระองค์ปรารถนา แต่ให้เป็นไปตามที่พระองค์จะทรงปรารถนา"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หลังอาหารค่ำ พระเยซูเสด็จกับเหล่าสาวกไปยังสถานที่ที่เรียกว่าเกทเสมนี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พระเยซูตรัสกับเหล่าสาวกว่า “จิตวิญญาณของเราเต็มไปด้วยความโศกเศร้าจนแทบตาย อยู่ที่นี่และเฝ้าดูกับฉันต่อไป”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“พระบิดาของข้าพเจ้า ถ้าเป็นไปได้ ขอให้ถ้วยนี้ถูกพรากไปจากข้าพเจ้า แต่ไม่ใช่อย่างที่ข้าพเจ้าปรารถนา แต่เป็นไปตามที่พระองค์จะทรงโปรด” พระเยซูทรงอธิษฐานอย่างจริงจัง แต่เหล่าสาวกก็หลับสนิท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พระเยซูตรัสว่าปลุกเหล่าสาวกของพระองค์ว่า “ท่านจะไม่เฝ้าดูเราสักชั่วโมงหนึ่งหรือ? ดู. ผู้ทรยศของฉันมาที่นี่เพื่อจับกุมฉัน”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ในที่สุดพระเยซูก็ติดตามคนที่มาจับพระองค์ จะต้องตายเพื่อชดใช้บาปของเราบนไม้กางเขนตามที่พระเจ้าประสงค์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แต่ก่อนที่พระเยซูเสด็จมาพระองค์ทรงสิ้นพระชนม์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เป็นเรื่องเจ็บปวดสำหรับพระเยซูที่ต้องสิ้นพระชนม์เพื่อชดใช้บาปของเราบนไม้กางเขน แต่พระองค์ทรงเชื่อฟังอย่างสมบูรณ์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เพราะมันเป็นพระประสงค์ของพระเจ้า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ก่อนอื่นเราต้องหวังว่าพระประสงค์ของพระเจ้าจะสำเร็จแทนที่จะเป็นของฉันในชีวิตของเรา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</a:t>
            </a:r>
            <a:r xmlns:a="http://schemas.openxmlformats.org/drawingml/2006/main">
              <a:rPr lang="th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พระเยซูไม่มีบาปในดินแดนนี้เพราะเขาปฏิบัติตามพระประสงค์ของพระเจ้าอย่างเต็มที่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พระเยซูทรงอธิษฐานที่ไหนก่อนถูกจับกุม?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ในพระวิหารแห่งกรุงเยรูซาเล็ม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เกทเสมนี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ห้องชั้นบนของมาร์ค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ทะเลสาบกาลิลี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เกทเสมนี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เสด็จต่อไปอีกหน่อยก็ซบหน้าลงกับพื้นแล้วอธิษฐานว่า "พระบิดาเจ้าข้า หากเป็นได้ ขอถ้วยนี้เอาไปจากข้าพระองค์เถิด แต่ไม่ใช่อย่างที่ข้าพระองค์ปรารถนา แต่ให้เป็นไปตามที่พระองค์จะทรงปรารถนา"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86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พระเยซูสิ้นพระชนม์บนไม้กางเขน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พระเยซูทรงร้องเสียงดังว่า “พระบิดาเจ้าข้า ข้าพระองค์มอบวิญญาณของข้าพระองค์ไว้ในพระหัตถ์ของพระองค์” เมื่อกล่าวอย่างนี้แล้ว เขาก็สิ้นลมหายใจ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พระเยซูถูกทหารโรมันจับตัวไป ทรงสวมมงกุฎหนามบนพระเศียร ทรงล้อเลียน ทรงแบกไม้กางเขน และทรงถูกพาออกไปประหารบนเนินเขา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จากนั้นพระเยซูถูกตรึงบนไม้กางเขนพร้อมกับอาชญากรสองคน ประชาชนยืนดูอยู่ และบรรดาผู้ปกครองถึงกับเยาะเย้ยเขา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“พระบิดาเจ้าข้า โปรดยกโทษให้พวกเขาด้วย เพราะพวกเขาไม่รู้ว่ากำลังทำอะไรอยู่” พระเยซูทรงอธิษฐานเผื่อผู้ที่ฆ่าพระองค์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 "สำเร็จแล้ว!" พระองค์ก็ทรงก้มพระเศียรและสิ้นพระวิญญาณ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น้องสาวของลาซารัสทูลพระเยซูที่มาสายว่า “พระเยซูเจ้า หากพระองค์เสด็จมาที่นี่ น้องชายของข้าพระองค์คงไม่ตาย”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ขณะนั้นม่านในพระวิหารก็ขาดเป็นสองท่อนตั้งแต่บนลงล่าง แผ่นดินสั่นสะเทือนและหินแตกออก เมื่อทหารที่ตรึงพระเยซูที่กางเขนเมื่อเห็นเช่นนี้ก็ตกใจกลัวและร้องว่า "พระองค์เป็นพระบุตรของพระเจ้าแน่แล้ว!"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พระเยซูผู้ไม่มีบาปทรงทนทุกข์และสิ้นพระชนม์เพื่อเรา และชดใช้บาปของเรา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ดังนั้นเราจึงไม่จำเป็นต้องจ่ายเงินเพื่อตัวเราเอง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เราได้รับความรอดเพราะพระเยซู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เราต้องไม่ลืมสิ่งนี้สักครู่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พระเยซูคือพระผู้ช่วยให้รอดผู้ทรงช่วยเราด้วยการสิ้นพระชนม์เพื่อบาปของเราบนไม้กางเขน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พระเยซูถูกตรึงกางเขนร่วมกับใคร?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ลูกศิษย์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ผู้หญิง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นักบวช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อาชญากร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อาชญากร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พระเยซูทรงร้องเสียงดังว่า “พระบิดาเจ้าข้า ข้าพระองค์มอบวิญญาณของข้าพระองค์ไว้ในพระหัตถ์ของพระองค์” เมื่อกล่าวอย่างนี้แล้ว เขาก็สิ้นลมหายใจ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87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สุสานที่ว่างเปล่า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เมื่อมาถึงจุดนี้ เธอหันกลับมาและเห็นพระเยซูยืนอยู่ที่นั่น แต่เธอไม่รู้ว่าเป็นพระเยซู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มารีย์ชาวมักดาลาไปที่อุโมงค์เพื่อดูพระเยซูผู้สิ้นพระชนม์ แต่ประตูหินของสุสานก็เปิดอยู่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ไม่มีพระศพของพระเยซูอยู่ในอุโมงค์ แมรี่คิดว่ามีคนขโมยพระศพของพระเยซูไป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เทวดามาปรากฏและถาม "ทำไมคุณถึงร้องไห้?" มารีย์ตอบว่า “มีคนขโมยพระศพพระเยซูไป”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 “จงเอาประตูหินของอุโมงค์ฝังศพออกไป” พระเยซูตรัสสั่งว่า “ลาซารัสออกมาเถิด”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และเมื่อเธอหันกลับไปก็เห็นพระเยซูผู้เสด็จกลับมาทั้งเป็น แต่มารีย์ไม่รู้จักพระเยซู เธอไม่คิดว่าพระเยซูจะฟื้นคืนพระชนม์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“มารีย์...” เมื่อพระเยซูทรงเรียกมารีย์ก็จำพระองค์ได้ “ข้าแต่พระเจ้า พระองค์ทรงฟื้นคืนพระชนม์แล้วจริงๆ” พระเยซูทรงฟื้นคืนพระชนม์สามวันหลังจากการสิ้นพระชนม์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ไม่มีใครในโลกที่ตาย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และมีชีวิตอีกครั้ง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แต่พระเยซูผู้เดียวซึ่งฟื้นคืนพระชนม์จากความตายยังมีชีวิตอยู่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พระคัมภีร์กล่าวว่าผู้ที่เชื่อในพระเยซูก็ฟื้นคืนชีวิตเช่นกัน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เหมือนพระเยซู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ดังนั้นเราจะต้องไม่สูญเสียความหวังของเรา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เพื่อชีวิตนิรันดร์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พระเยซูคือเจ้าแห่งชัยชนะผู้เอาชนะความตายและฟื้นคืนพระชนม์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แมรีคิดอย่างไรเมื่อเห็นว่าไม่มีพระเยซูอยู่ในอุโมงค์ฝังศพ?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พระเยซูฟื้นคืนพระชนม์แล้ว!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ที่นี่ไม่ใช่หลุมศพของพระเยซู!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3)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มีคนขโมยศพของพระเยซูไป!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สาวกซื้อศพของพระเยซู!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3)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มีคนขโมยศพของพระเยซูไป!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เมื่อมาถึงจุดนี้ เธอหันกลับมาและเห็นพระเยซูยืนอยู่ที่นั่น แต่เธอไม่รู้ว่าเป็นพระเยซู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88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พระเยซูผู้เสด็จขึ้นสู่สวรรค์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หลังจากที่พระองค์ตรัสดังนี้แล้ว พระองค์ก็ถูกรับขึ้นไปต่อหน้าต่อตาพวกเขา และมีเมฆมาบังพระองค์ให้พ้นสายตาของพวกเขา</a:t>
            </a:r>
            <a:r xmlns:a="http://schemas.openxmlformats.org/drawingml/2006/main">
              <a:rPr lang="th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เหล่าสาวกที่ไม่รู้ว่าพระเยซูฟื้นคืนพระชนม์แล้ว ต่างพากันหวาดกลัวและผิดหวัง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พระเยซูผู้ฟื้นคืนพระชนม์เสด็จมายืนอยู่ในหมู่พวกเขา ทรงชูพระหัตถ์และสีข้างให้พวกเขาแล้วตรัสว่า “หยุดสงสัยแล้วเชื่อเถิด”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ที่น่าประหลาดใจคือสามวันหลังจากการตายของเขา ลาซารัสก็เดินออกไป ผู้คนต่างยินดีที่ได้เห็นสิ่งนี้และสรรเสริญพระเจ้า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จากนั้นพระเยซูตรัสว่าพระองค์จะกลับไปหาพระเจ้าพระบิดาของพระองค์และสัญญาว่าพระองค์จะส่งพระวิญญาณบริสุทธิ์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พระเยซูทรงบัญชาเหล่าสาวกให้เป็นพยานถึงพระองค์จนถึงที่สุดปลายโลก ประกาศข่าวประเสริฐและสั่งสอนพระวจนะ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หลังจากเสร็จสิ้นภารกิจทั้งหมดบนดินแดนนี้แล้ว พระเยซูเสด็จขึ้นสู่สวรรค์ต่อหน้าเหล่าสาวก และเขาสัญญากับเราว่าสักวันหนึ่งเขาจะกลับมายังดินแดนนี้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สั่งให้เหล่าสาวกประกาศข่าวประเสริฐไปจนสุดปลายแผ่นดินโลกก่อนที่พระองค์จะเสด็จขึ้นสู่สวรรค์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คริสตจักรคือกลุ่มสาวกของพระเยซู</a:t>
            </a:r>
            <a:r xmlns:a="http://schemas.openxmlformats.org/drawingml/2006/main">
              <a:rPr lang="th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ในฐานะสาวกของพระเยซู เราต้องประกาศข่าวประเสริฐทุกที่ และเราต้องเป็นพยานถึงพระเยซู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พระเยซูยังมีชีวิตอยู่ นั่งอยู่ทางด้านขวาของพระเจ้า และพระองค์จะเสด็จกลับมายังโลกตามที่ทรงสัญญาไว้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พระ​เยซู​ผู้​คืน​พระ​ชนม์​แสดง​ให้​เห็น​อะไร​แก่​เหล่า​สาวก?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รอยเล็บที่มือและเท้า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เครื่องหมายหนามโอ้หัว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รอยแส้ที่ด้านหลัง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รอยฟกช้ำบนใบหน้า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1.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รอยเล็บที่มือและเท้า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หลังจากที่พระองค์ตรัสดังนี้แล้ว พระองค์ก็ถูกรับขึ้นไปต่อหน้าต่อตาพวกเขา และมีเมฆมาบังพระองค์ให้พ้นสายตาของพวกเขา</a:t>
            </a:r>
            <a:r xmlns:a="http://schemas.openxmlformats.org/drawingml/2006/main">
              <a:rPr lang="th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89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พระวิญญาณบริสุทธิ์เสด็จมา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พวกเขาทั้งหมดเปี่ยมด้วยพระวิญญาณบริสุทธิ์และเริ่มพูดภาษาอื่นๆ ตามที่พระวิญญาณทรงเปิดใช้งานพวกเขา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เหล่าสาวกอยู่ในกรุงเยรูซาเล็มตามที่พระเยซูตรัส เมื่อถึงวันเพนเทคอสต์ ทุกคนก็มารวมตัวกันที่แห่งเดียว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พระเยซูทรงทำให้ลาซารัสฟื้นคืนพระชนม์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ตามคำพูดของเขา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สักวันหนึ่งเราต้องตาย แต่เราต้องฟื้นคืนชีพเพราะเราเชื่อในพระเยซู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คุณต้องเป็นคริสเตียนที่ดำเนินชีวิตด้วยความหวังในการฟื้นคืนพระชนม์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ทันใดนั้นก็มีเสียงเหมือนลมพัดมาดังก้องไปทั่วทั้งบ้านที่เขานั่งอยู่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แล้วก็มีเปลวไฟลุกโชนอยู่บนศีรษะของแต่ละคน จากนั้นทุกคนก็เปี่ยมด้วยพระวิญญาณบริสุทธิ์และเริ่มพูดภาษาอื่น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เมื่อทุกคนประหลาดใจ เปโตรจึงเริ่มเทศนาเรื่องพระเยซูและข่าวประเสริฐให้พวกเขาฟัง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ผู้คนฟังพระกิตติคุณ กลับใจ และรับบัพติศมา วันนั้นมีคนรับบัพติศมามากกว่า 3,000 คน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พระเยซูทรงส่งพระวิญญาณบริสุทธิ์ไปหาเหล่าสาวกของพระองค์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พระวิญญาณบริสุทธิ์ประทานสติปัญญาและพลังแก่เปโตรในการสั่งสอนข่าวประเสริฐ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พระวิญญาณบริสุทธิ์อยู่ในใจของทุกคนที่เชื่อในพระเยซู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อย่าลืมว่าพระวิญญาณบริสุทธิ์เป็นผู้ประทานสติปัญญาและความกล้าหาญแก่เราในการประกาศข่าวประเสริฐ เช่นเดียวกับที่พระองค์ประทานสติปัญญาและฤทธิ์เดชแก่เปโตร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พระเยซูทรงส่งพระวิญญาณบริสุทธิ์ไปยังทุกคนที่เชื่อในพระองค์เพื่อช่วยเรา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พวกเขาได้ยินอะไรเมื่อพระวิญญาณบริสุทธิ์เสด็จมา?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เสียงแตร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ฟ้าร้อง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ลมพัดแรง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เสียงสวดมนต์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๓.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ลมพัดแรง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พวกเขาทั้งหมดเปี่ยมด้วยพระวิญญาณบริสุทธิ์และเริ่มพูดภาษาอื่นๆ ตามที่พระวิญญาณทรงเปิดใช้งานพวกเขา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90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ฟิลิปบอกข่าวประเสริฐแก่ชาวเอธิโอเปีย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จากนั้นฟิลิปก็เริ่มด้วยข้อพระคัมภีร์ข้อนั้นและบอกข่าวดีเกี่ยวกับพระเยซูแก่เขา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4000"/>
              <a:t>เพราะลูกของเราคนนี้ตายแล้วและกลับเป็นขึ้นมาอีก เขาหายไปแล้วและได้พบกันแล้ว' พวกเขาจึงเริ่มเฉลิมฉลอง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พระเยซูทรงเป็นนายแห่งชีวิตผู้ทำให้คนตายกลับมา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วันหนึ่งทูตสวรรค์องค์หนึ่งขององค์พระผู้เป็นเจ้าพูดกับฟีลิปผู้เชื่อในพระเยซูว่า “จงไปทางทิศใต้สู่ถนนสายทะเลทราย”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เขาเริ่มต้นออกไปที่ทะเลทรายทางใต้ตามที่ทูตสวรรค์พูด เขาสงสัยว่าเหตุใดทูตสวรรค์จึงส่งเขา </a:t>
            </a: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มา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ครั้งนั้น ขันทีผู้ดูแลเงินสำหรับประเทศเอธิโอเปีย อยู่บนเกวียน อ่านข้อเขียนของศาสดาพยากรณ์อิสยาห์ ฟิลิปเดินเข้ามาถาม “คุณเข้าใจสิ่งที่คุณกำลังอ่านหรือเปล่า?”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“ฉันจะเข้าใจได้อย่างไร” เขากล่าว “เว้นแต่จะมีใครอธิบายให้ฉันฟัง” ฟิลิปเริ่มต้นด้วยข้อพระคัมภีร์นั้นและบอกข่าวดีเกี่ยวกับพระเยซูแก่เขา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หลังจากที่ชาวเอธิโอเปียรับพระเยซูแล้ว เขาก็กลับไปยังประเทศของเขาอย่างมีความสุข ฟีลิปขอบคุณพระวิญญาณบริสุทธิ์ที่ทรงนำเขาไปที่นั่น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ฟิลิปไม่เข้าใจอย่างถ่องแท้แต่เชื่อฟังคำสั่งของพระวิญญาณบริสุทธิ์ ดังนั้นเขาจึงสามารถประกาศข่าวประเสริฐแก่ชาวเอธิโอเปียได้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บางครั้งเราอยู่ในสถานการณ์ที่เราไม่เข้าใจ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แต่ถ้าคุณวางใจพระเจ้าและเชื่อฟังพระองค์ด้วยพระวิญญาณบริสุทธิ์แม้ในขณะนั้น คุณก็เป็นคนที่มีศรัทธาได้เช่นกัน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ผู้ทรงประกาศข่าวประเสริฐ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พระเยซูทรงเป็นผู้นำความสัมพันธ์ที่เราควรพบ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ขันทีชาวเอธิโอเปียที่ฟิลิปพบกับผู้ดูแลคืออะไร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เขารับผิดชอบกองทัพ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เขาเป็นพ่อครัวของประเทศของเขา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เคยเป็น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ค่าใช้จ่าย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ของ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ของเขา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ของประเทศ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เงิน.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เขาควบคุมการบูชาของประเทศ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เขารับผิดชอบเรื่องเงินของประเทศของเขา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จากนั้นฟิลิปก็เริ่มด้วยข้อพระคัมภีร์ข้อนั้นและบอกข่าวดีเกี่ยวกับพระเยซูแก่เขา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91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เซาโลพบกับพระเยซู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ผ่านไปกี่วันแล้วตั้งแต่ลาซารัสสิ้นพระชนม์เมื่อพระเยซูเสด็จมา?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สองวัน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สี่วัน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วัน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เขาล้มลงกับพื้นและได้ยินเสียงพูดกับเขาว่า "ซาอูล เซาโล เหตุใดท่านจึงข่มเหงข้าพเจ้า"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มีชายคนหนึ่งชื่อเซาโลเกลียดชังผู้ที่เชื่อในพระเยซูและเกลียดคริสตจักรด้วย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เซาโลเกลียดพระเยซูมากจนไปดามัสกัสเพื่อจับกุมชาวคริสเตียน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ขณะที่เขาเดินทางใกล้เมืองดามัสกัส ทันใดนั้นก็มีแสงสว่างจากฟ้าสวรรค์ส่องแวบวาบรอบตัวเขา เขาได้ยินเสียงร้องว่า “ซาอูล ซาอูล เหตุใดท่านจึงข่มเหงข้าพเจ้า?”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“พระเจ้าข้า พระองค์ทรงเป็นใคร” ซาอูลถาม “เราคือพระเยซูที่คุณกำลังข่มเหง” เซาโลแปลกใจที่พระเยซูทรงพระชนม์อยู่ เขาคิดว่าพระเยซูสิ้นพระชนม์แล้ว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เซาโลผู้ได้พบกับพระเยซูก็กลายเป็นคนใหม่ ดังนั้นเขาจึงกลายเป็นอัครสาวกเปาโล ผู้ซึ่งทำงานอย่างหนักเพื่อประกาศข่าวประเสริฐแก่คนต่างชาติ และเขียนหนังสือพระคัมภีร์หลายเล่ม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เซาโลเป็นคนที่ข่มเหงคริสตจักร แต่พระเจ้าทรงเรียกเขาว่าเป็นอัครสาวก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เซาโลผู้ได้พบกับพระเยซูมีชีวิตที่แตกต่างไปจากเดิมอย่างสิ้นเชิง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คุณได้ทำการเปลี่ยนแปลงอะไรบ้าง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ตั้งแต่คุณได้พบกับพระเยซู?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ผู้ที่พบพระเยซูจะต้องมีชีวิตที่แตกต่างไปจากเดิม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พระเยซูคือผู้ที่ให้อภัยคนชั่วเช่นซาอูลและเรียกพวกเขาเข้ามาและตั้งพวกเขาให้เป็นคนงาน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เหตุใดซาอูลจึงไปดามัสกัส?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เพื่อจับกุมคริสเตียน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ไปเที่ยวกัน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เพื่อการสักการะ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เพื่อประกาศข่าวประเสริฐ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เพื่อจับกุมคริสเตียน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เขาล้มลงกับพื้นและได้ยินเสียงพูดกับเขาว่า "ซาอูล เซาโล เหตุใดท่านจึงข่มเหงข้าพเจ้า"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พระเยซูตรัสกับนางว่า "เราเป็นขึ้นจากตายและเป็นชีวิต ผู้ที่วางใจในเราจะมีชีวิตอยู่แม้จะตายไปแล้ว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และใครก็ตามที่มีชีวิตอยู่และเชื่อในเราจะไม่มีวันตาย คุณเชื่อเรื่องนี้ไหม?”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92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บาร์นาบัส เพื่อนที่ดีของพอล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แต่บารนาบัสก็พาเขาไปหาอัครทูต เขาเล่าให้พวกเขาฟังว่าระหว่างการเดินทางเซาโลได้เห็นองค์พระผู้เป็นเจ้าและองค์พระผู้เป็นเจ้าตรัสกับเขาอย่างไร และเขาเทศนาในพระนามของพระเยซูอย่างไม่เกรงกลัวในเมืองดามัสกัสได้อย่างไร</a:t>
            </a:r>
            <a:r xmlns:a="http://schemas.openxmlformats.org/drawingml/2006/main">
              <a:rPr lang="th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หลังจากที่เปาโลได้พบกับพระเยซู เขาต้องการพบกับสาวกของพระเยซู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แต่สาวกของพระเยซูกลัวเปาโล เพราะพวกเขาไม่รู้ว่าหลังจากเปาโลพบพระเยซูแล้ว เขาจึงมาเชื่อในพระเยซู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บารนาบัสช่วยเปาโล “เขาได้พบกับพระเยซูจริงๆ และเปลี่ยนไปอย่างสิ้นเชิง!”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"ฉันเคยเห็นเปาโลเทศนาในเมืองดามัสกัสซึ่งเขาไปจับกุมคริสเตียนด้วย!" พวกสาวกจึงเป็นเพื่อนกับเปาโลได้อย่างสบายใจ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หลังจากนั้นบารนาบัสและเปาโลก็กลายเป็นเพื่อนที่ดีและเดินทางไปประกาศข่าวประเสริฐทั่วโลกด้วยกัน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เปาโลผู้ข่มเหงคริสตจักรได้พบกับพระเยซูและกลายเป็นคนใหม่ แต่ผู้คนไม่เชื่อพระองค์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แต่พระเจ้าทรงจัดเตรียมบารนาบัสและสร้างเขาขึ้นมา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เพื่อนร่วมงานที่ดีสำหรับพอล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เช่นเดียวกับเปาโลและบารนาบัส เราควรเป็นเพื่อนที่ดีแห่งศรัทธาและช่วยเหลือซึ่งกันและกัน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พระเยซูส่งเพื่อนมาเพื่อช่วยเราเมื่อเราประสบปัญหา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ใครช่วยพอลและเป็นเพื่อนกันเมื่อเขาเดือดร้อน?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ปีเตอร์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บารนาบัส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ฟิลิป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๓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บารนาบัส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74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การเปลี่ยนแปลงของพระเยซู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แต่บารนาบัสก็พาเขาไปหาอัครทูต เขาเล่าให้พวกเขาฟังว่าระหว่างการเดินทางเซาโลได้เห็นองค์พระผู้เป็นเจ้าและองค์พระผู้เป็นเจ้าตรัสกับเขาอย่างไร และเขาเทศนาในพระนามของพระเยซูอย่างไม่เกรงกลัวในเมืองดามัสกัสได้อย่างไร</a:t>
            </a:r>
            <a:r xmlns:a="http://schemas.openxmlformats.org/drawingml/2006/main">
              <a:rPr lang="th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93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โดรคัสผู้กลับมามีชีวิตอีกครั้ง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เปโตรจึงส่งพวกเขาทั้งหมดออกจากห้องไป แล้วทรงคุกเข่าอธิษฐาน พระองค์หันไปทางหญิงที่ตายแล้วกล่าวว่า “ทาบิธา ลุกขึ้นเถิด” เธอลืมตาขึ้นและเห็นเปโตรเธอก็ลุกขึ้นนั่ง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มีศิษย์คนหนึ่งชื่อโดรคัส เป็นคนดีและช่วยเหลือคนยากจนอยู่เสมอ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คราวนั้นนางก็ล้มป่วยและสิ้นพระชนม์ เพื่อนบ้านของเธอเสียใจมากจึงพาเปโตรกลับมา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เมื่อเปโตรมาถึง ทุกคนที่ได้รับความช่วยเหลือจากเธอต่างก็ร้องไห้และแสดงเสื้อผ้าที่เขาได้รับเป็นของขวัญ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เปโตรจึงส่งพวกเขาทั้งหมดออกจากห้องไป แล้วเขาก็คุกเข่าอธิษฐาน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“โดรคัส ลุกขึ้น!” ปีเตอร์พูด เธอลืมตาขึ้นและนั่งมองดูเปโตร เมื่อเห็นเช่นนี้ ทุกคนก็มีความสุขและผู้คนจำนวนมากในหมู่บ้านนั้นก็เชื่อในพระเยซู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เปโตรเป็นสาวกของพระเยซูและเขาสามารถทำสิ่งที่พระเยซูทรงทำได้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เมื่อพระองค์ทรงอยู่บนโลกนี้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พระเยซูทรงบอกเหล่าสาวกของพระองค์ว่าพวกเขาจะทำสิ่งเดียวกับพระองค์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เราเป็นสาวกของพระเยซู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เราจำเป็นต้องเรียนรู้และจดจำสิ่งที่พระเยซูทรงกระทำในดินแดนนี้และทำสิ่งเดียวกันกับพระเยซู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พระเยซูทรงประทานอำนาจแก่สาวกของพระองค์เพื่อพวกเขาจะประกาศข่าวประเสริฐได้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ที่นั่นพระองค์ทรงเปลี่ยนสภาพต่อหน้าพวกเขา พระพักตร์ของพระองค์ทอแสงดั่งดวงอาทิตย์ และฉลองพระองค์ก็ขาวดั่งแสงสว่าง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เมื่อเปโตรมาถึงโดรคัส ผู้คนต่างพากันโศกเศร้า และเขาแสดงอะไรให้เขาเห็น?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เสื้อผ้าที่โดรคัสทำ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อาหารที่โดรคัสทำ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บุตรชายของดอร์คัส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จดหมายของดอร์คัส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เสื้อผ้าที่โดรคัสทำ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เปโตรจึงส่งพวกเขาทั้งหมดออกจากห้องไป แล้วทรงคุกเข่าอธิษฐาน พระองค์หันไปทางหญิงที่ตายแล้วกล่าวว่า “ทาบิธา ลุกขึ้นเถิด” เธอลืมตาขึ้นและเห็นเปโตรเธอก็ลุกขึ้นนั่ง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94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โครเนลิอัส คนต่างชาติที่ได้รับความรอด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ผู้เชื่อที่เข้าสุหนัตแล้วซึ่งมากับเปโตรต่างประหลาดใจที่พระวิญญาณบริสุทธิ์ทรงเทลงมายังคนต่างชาติด้ว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กิจการ 10: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ที่เมืองซีซาเรียมีชายคนหนึ่งชื่อโครเนลิอัส นายร้อยในกองทหารอิตาลี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เขาและครอบครัวทุกคนมีศรัทธาและเกรงกลัวพระเจ้า เขาให้อย่างเอื้อเฟื้อแก่ผู้ที่ต้องการความช่วยเหลือและอธิษฐานต่อพระเจ้าเป็นประจำ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วันหนึ่งโครเนลิอัสได้ยินเสียงของพระเจ้าขณะอธิษฐาน “ส่งคนไปเป็นชายชื่อเปโตร”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ขณะนั้นเปโตรเห็นนิมิตในการอธิษฐานด้วย พระเจ้าประทานสัตว์จากสวรรค์ให้เขาซึ่งชาวยิวกินไม่ได้และสั่งให้เขากิน</a:t>
            </a:r>
            <a:r xmlns:a="http://schemas.openxmlformats.org/drawingml/2006/main">
              <a:rPr lang="th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“อย่าเรียกสิ่งที่ไม่บริสุทธิ์ซึ่งพระเจ้าได้ทรงชำระแล้ว”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ในที่สุดเปโตรก็ติดตามคนที่โครเนลิอัสส่งมาและไปที่บ้านของโครเนลิอัส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เปโตรสั่งสอนพวกเขาถึงพระเยซูและข่าวประเสริฐแก่โครเนลิอัสและครอบครัวของเขา แล้วพระวิญญาณบริสุทธิ์เสด็จลงมาบนพวกเขา เขาตระหนักได้เมื่อพิจารณาดูสิ่งนี้ "แม้แต่คนต่างชาติก็รอดได้ถ้าพวกเขาเชื่อในพระเยซู!"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เปโตรคิดว่ามีเพียงชาวยิวเท่านั้นที่สามารถเชื่อในพระเยซูและได้รับความรอด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แต่พระกิตติคุณของพระผู้เป็นเจ้าไม่มีการเลือกปฏิบัติในหมู่คนทั้งโลก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เราต้องประกาศพระกิตติคุณแก่ทุกคนในโลกเพื่อที่พวกเขาจะได้รับความรอด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พระเยซูทรงพาเปโตร ยากอบ และยอห์นขึ้นไปบนภูเขาสูงตามลำพัง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พระเยซูทรงให้ความรอดแก่ทุกคนที่เชื่อในพระองค์ โดยไม่คำนึงถึงสัญชาติหรือสถานะ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เปโตรเห็นนิมิตอะไรขณะสวดอ้อนวอน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พระเยซูเสด็จลงมาจากสวรรค์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พระคัมภีร์ลงมาจากสวรรค์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เทวดาลงมาจากสวรรค์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สัตว์ที่ชาวยิวกินไม่ได้ลงมาจากสวรรค์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สัตว์ที่ชาวยิวกินไม่ได้ลงมาจากสวรรค์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ผู้เชื่อที่เข้าสุหนัตแล้วซึ่งมากับเปโตรต่างประหลาดใจที่พระวิญญาณบริสุทธิ์ทรงเทลงมายังคนต่างชาติด้ว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กิจการ 10: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95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ร้องเพลงสวด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แม้กระทั่งในคุก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ประมาณเที่ยงคืนเปาโลกับสิลาสกำลังอธิษฐานและร้องเพลงสรรเสริญพระเจ้า และนักโทษคนอื่นๆ ก็ฟังอยู่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เปาโลและสิลาสพยายามสั่งสอนพระกิตติคุณในเมืองฟีลิปเปอย่างเต็มที่ แต่คนที่เกลียดชังสิ่งนี้ทุบตีเปาโลกับสิลาสและจับเข้าคุก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เปาโลและสิลาสอธิษฐานและสรรเสริญพระเจ้าแม้อยู่ในคุก ทุกคนในคุกฟังสิ่งนี้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ทันใดนั้นเกิดแผ่นดินไหวใหญ่จนประตูคุกเปิดออกทุกบาน ผู้คุมกังวลมากเพราะคิดว่านักโทษหนีไปแล้ว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พอลตะโกนว่า “อย่ากังวล! เราทุกคนอยู่ที่นี่!” “ท่านครับ ข้าพเจ้าต้องทำอย่างไรจึงจะรอด?” ผู้คุมถาม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"จงเชื่อในพระเยซูเจ้า แล้วคุณและครอบครัวจะรอด!" ในเวลากลางคืนนายคุกก็พาพวกเขาไปล้างบาดแผล แล้วเขาและครอบครัวก็รับบัพติศมาทันที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ที่นั่นพระองค์ทรงเปลี่ยนสภาพต่อหน้าพวกเขา พระพักตร์ของพระองค์ทอแสงดั่งดวงอาทิตย์ และฉลองพระองค์ก็ขาวดั่งแสงสว่าง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เปาโลกับสิลาสไม่ผิดหวังเลยอธิษฐานและสรรเสริญ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แม้ว่าพวกเขาจะถูกทุบตีจนตายก็ตาม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จากนั้นพระเจ้าทรงเปิดประตูคุกและให้โอกาสพวกเขาประกาศข่าวประเสริฐ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แก่ผู้คุมและครอบครัวของเขา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มีหลายครั้งที่เราประสบปัญหาเช่นกัน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และถ้าคุณไม่ปล่อยให้ตัวเองผิดหวังและเดินหน้าต่อไปในการอธิษฐานและสรรเสริญ พระเจ้าก็จะช่วยคุณ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ด้วยวิธีที่น่าทึ่ง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พระเยซูประทานพลังให้ฉันเอาชนะความยากลำบากและความยากลำบากทั้งหมด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พอลกับสิลาสไปทำอะไรในคุก??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พวกเขากำลังร้องไห้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พวกเขาร้องขอชีวิต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พวกเขาผิดหวัง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พวกเขาสวดภาวนาและร้องเพลงสรรเสริญ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พวกเขาสวดภาวนาและร้องเพลงสรรเสริญ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ประมาณเที่ยงคืนเปาโลกับสิลาสกำลังอธิษฐานและร้องเพลงสรรเสริญพระเจ้า และนักโทษคนอื่นๆ ก็ฟังอยู่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96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เปาโลประกาศข่าวประเสริฐแก่กษัตริย์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เปาโลตอบว่า "จะสั้นหรือยาว ข้าพเจ้าขอวิงวอนพระเจ้าว่าไม่เพียงแต่ท่านเท่านั้น แต่ทุกคนที่ฟังข้าพเจ้าในวันนี้จะได้เป็นเหมือนข้าพเจ้า เว้นแต่โซ่ตรวนเหล่านี้"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เปาโลสั่งสอนพระกิตติคุณและกลายเป็นนักโทษในกรุงเยรูซาเล็มในที่สุด กษัตริย์อากริปปาถามเกี่ยวกับบาปของนักโทษเปาโล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“คุณได้รับอนุญาตให้พูดเพื่อตัวคุณเอง!” อากริปปาให้เวลาเปาโลเริ่มแก้ต่าง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เปาโลใช้โอกาสนี้สั่งสอนพระกิตติคุณ “ข้าแต่กษัตริย์ ข้าพระองค์หวังว่าพระองค์จะเป็นเหมือนข้าพระองค์ ยกเว้นโซ่ตรวนเหล่านี้!”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กษัตริย์ไม่พบบาปในตัวเปาโล เปาโลต้องการไปโรมและประกาศข่าวประเสริฐแก่จักรพรรดิ..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ทันใดนั้นโมเสสและเอลียาห์ก็มาปรากฏต่อหน้าพวกเขาและสนทนากับพระเยซู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ใน​ที่​สุด เปาโล​ได้​อุทธรณ์​ต่อ​จักรพรรดิ​โรมัน. ในฐานะนักโทษ เปาโลลงเรือไปหาจักรพรรดิแห่งโรม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เปาโลเป็นนักโทษ แต่เขาประกาศข่าวประเสริฐอย่างภาคภูมิใจ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ต่อพระพักตร์กษัตริย์แห่งการทดลองของพระองค์เอง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เพราะเขาไม่ละอายในเรื่องข่าวประเสริฐและเขาเชื่อว่าข่าวประเสริฐนั้นเป็นความจริงที่น่าภาคภูมิใจ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เราต้องสามารถประกาศข่าวประเสริฐของพระเยซูอย่างมั่นใจและกล้าหาญไม่ว่าใครก็ตามที่เราพบ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พระเยซูทรงสูงกว่าชายที่สูงที่สุดในโลกมาก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เปาโลทำอะไรเมื่อการพิจารณาคดีของกษัตริย์เปาโลเปิดโอกาสให้เขาพูด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1)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เขาประกาศข่าวประเสริฐของพระเยซู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เขากล่าวหาว่าเป็นคนไม่ดี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เขาขอให้ปล่อยตัว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เขาอธิษฐานและร้องเพลงสรรเสริญ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1)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เขาประกาศข่าวประเสริฐของพระเยซู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เปาโลตอบว่า "จะสั้นหรือยาว ข้าพเจ้าขอวิงวอนพระเจ้าว่าไม่เพียงแต่ท่านเท่านั้น แต่ทุกคนที่ฟังข้าพเจ้าในวันนี้จะได้เป็นเหมือนข้าพเจ้า เว้นแต่โซ่ตรวนเหล่านี้"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97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เรือกำลังจะจม!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และกล่าวว่า 'อย่ากลัวเลยเปาโล' คุณต้องเข้ารับการพิจารณาคดีต่อหน้าซีซาร์ และพระเจ้าได้ทรงพระกรุณาประทานชีวิตของทุกคนที่ล่องเรือร่วมกับคุณแก่คุณ'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เปาโลถูกพาไปที่กรุงโรมโดยทางเรือพร้อมกับนักโทษคนอื่นๆ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อย่างไรก็ตาม เรือลำนี้ตกอยู่ในอันตรายจากการจมเนื่องจากพายุไต้ฝุ่น ทุกคนตัวสั่นด้วยความกลัว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เปาโลอธิษฐานต่อพระเจ้าและบอกกับผู้คน “อย่ากลัวเลย พระเจ้าตรัสว่าไม่มีใครตาย”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เสียงจากเมฆกล่าวว่า “นี่คือบุตรของเราที่ฉันรัก ฉันก็ยินดีกับเขาด้วย ฟังเขา!"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เรือจม แต่อย่างที่พอลพูด ผู้คนทั้งหมดสามารถขึ้นฝั่งบนเกาะได้โดยไม่มีผู้เสียชีวิตแม้แต่คนเดียว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เปาโลเทศนาเรื่องพระเยซูบนเกาะและถวายเกียรติแด่พระเจ้า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เปาโลสวดอ้อนวอน ให้กำลังใจผู้อื่น แม้ในช่วงเวลาวิกฤติเมื่อเรือกำลังจะจม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ในที่สุดพวกเขาทั้งหมดก็รอดมาได้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เหมือนอย่างที่พอลพูด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ประชากรของพระเจ้ามีหน้าที่รับผิดชอบในการมอบน้ำพระทัยของพระเจ้าแก่โลกผ่านการอธิษฐานและสำหรับข่าวดีเรื่องความรอดของพระเจ้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พระเยซูทรงเป็นเจ้าของทุกชีวิตในโลก ไม่มีอะไรตายโดยไม่ได้รับอนุญาตจากเขา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พอลทำอะไรเมื่อเรือเจอพายุไต้ฝุ่น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เขาร้องไห้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เขากระโดดลงทะเล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เขาต่อสู้กับนักบิน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เขาอธิษฐานต่อพระเจ้า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เขาอธิษฐานต่อพระเจ้า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และกล่าวว่า 'อย่ากลัวเลยเปาโล' คุณต้องเข้ารับการพิจารณาคดีต่อหน้าซีซาร์ และพระเจ้าได้ทรงพระกรุณาประทานชีวิตของทุกคนที่ล่องเรือร่วมกับคุณแก่คุณ'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พระราชบัญญัติ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98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คำวิงวอนของเปาโลเพื่อโอเนสิมัส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ข้าพเจ้าวิงวอนท่านเพื่อโอเนสิมัสบุตรชายของข้าพเจ้า ผู้เป็นบุตรของข้าพเจ้าขณะที่ข้าพเจ้าถูกล่ามโซ่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ฟิเลโมน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โอเนสิมัสเป็นคนรับใช้ของฟีเลโมน แต่เขาแอบออกไปโดยไม่ได้รับอนุญาตจากเจ้านายไปยังกรุงโรม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โอเนสิมัสพบกับเปาโลผู้ถูกคุมขังในกรุงโรม เปาโลประกาศข่าวประเสริฐแก่เขา และเขาก็เชื่อในพระเยซู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เมื่อได้ยินดังนั้นก็ล้มหน้าคว่ำหน้าลงถึงพื้นด้วยความกลัว พระเยซูตรัสว่า “อย่ากลัวเลย” เมื่อพวกเขาเงยหน้าขึ้นก็ไม่เห็นใครเลยนอกจากพระเยซู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เปาโลบอกให้โอเนสิมัสกลับไปหาฟิเลโมนนายของเขาและขอการให้อภัย และเปาโลบอกให้โอเนสิมัสดำเนินชีวิตเป็นผู้เชื่อในพระเยซู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โอเนสิมัสมีความกังวลใจ เพราะในขณะนั้นคนรับใช้ที่หลบหนีไปถูกเจ้าของฆ่าตาย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เปาโลเขียนจดหมายถึงโอเนสิมัสถึงฟิเลโมนเจ้านายของเขาเพื่อให้อภัยเขา จดหมายฉบับนี้คือ 'ฟีเลโมน' ในพระคัมภีร์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เปาโลเชื่อมโยงความสัมพันธ์ที่แตกหักระหว่างโอเนสิมัสกับฟีเลโมนอีกครั้ง โอเนสิมัสขอการอภัยจากฟีเลโมน และฟีเลโมนก็ให้อภัยโอเนสิมัส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เราต้องขออภัยหากเราทำอะไรผิดไป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และถ้าใครทำอะไรผิดกับเรา เราก็ต้องให้อภัยเขา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นั่นคือสิ่งที่ผู้คนเชื่อในพระเยซู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พระเยซูทรงนำสันติสุขและการคืนดีในสถานที่ที่มีการต่อสู้และความขัดแย้ง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โอเนสิมัสพบใครในกรุงโรมเมื่อเขาหนีจากฟีเลโมนเจ้าของของเขา?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ปีเตอร์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บารนาบัส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พอล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พอล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ข้าพเจ้าวิงวอนท่านเพื่อโอเนสิมัสบุตรชายของข้าพเจ้า ผู้เป็นบุตรของข้าพเจ้าขณะที่ข้าพเจ้าถูกล่ามโซ่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ฟิเลโมน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99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ทิโมธี ศิษย์ของเปาโล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ข้าพเจ้านึกถึงศรัทธาอันจริงใจของท่าน ซึ่งเริ่มมีอยู่ในโลอิสยายของท่านและยูนิซมารดาของท่าน และเชื่อเถิดว่าบัดนี้อยู่ในท่านด้วย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2ทิโมธี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เปาโลมีสาวกคนหนึ่งชื่อทิโมธี ทิโมธีเป็นผู้สอนศาสนากับเปาโลตั้งแต่ยังเป็นเด็ก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มีชายคนหนึ่งมีบุตรชายสองคน ลูกชายคนที่สองขอให้พ่อมอบส่วนแบ่งทรัพย์สินให้เขาล่วงหน้า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พระเยซูทรงอยู่บนโลกนี้ในสภาพมนุษย์ แต่พระองค์ทรงเป็นพระเจ้าด้วย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ดังที่พระเจ้าทรงบัญชาเหล่าสาวกของพระองค์บนภูเขา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เราต้องเชื่อในพระเยซูในฐานะพระบุตรของพระเจ้าและตั้งใจฟังพระองค์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เปาโลซึ่งอยู่ในคุกรู้ว่าเขากำลังจะตายและเขียนจดหมายถึงทิโมธีสาวกที่รักของเขา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จดหมายระบุว่าทิโมธีควรสอนผู้เชื่อในฐานะผู้รับใช้ของคริสตจักรอย่างไร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ิโมธีและผู้เชื่ออ่านจดหมายของเปาโลและตัดสินใจว่าจะไม่สูญเสียศรัทธาจนกว่าจะถึงที่สุดแม้จะถูกข่มเหงก็ตาม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ดังนั้นศรัทธาของเปาโลจึงถูกส่งต่อไปยังสาวกทิโมธีและคริสตจักรอีกครั้ง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ขอบคุณผู้ประกาศข่าวประเสริฐที่ประกาศข่าวประเสริฐแก่เราและครูผู้สอนพระวจนะของพระเจ้า ศรัทธาและคริสตจักรของเราเติบโตขึ้น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ตอนนี้เราต้องส่งมอบศรัทธาของเราและสอนพระวจนะของพระเจ้าที่เราได้เรียนรู้ให้พวกเขา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พระเยซูฟื้นคืนพระชนม์และพระองค์ทรงพระชนม์ชั่วนิรันดร์ พร้อมด้วยคริสตจักรและผู้เชื่อที่เชื่อในพระองค์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เปาโลเขียนจดหมายถึงใครเมื่อใกล้ถึงวันมรณกรรมของเขา?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มาร์ค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ทิโมธี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สิลาส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๓.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ทิโมธี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ข้าพเจ้านึกถึงศรัทธาอันจริงใจของท่าน ซึ่งเริ่มมีอยู่ในโลอิสยายของท่านและยูนิซมารดาของท่าน และเชื่อเถิดว่าบัดนี้อยู่ในท่านด้วย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2ทิโมธี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100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ยอห์นเห็นสิ่งมหัศจรรย์อย่างหนึ่ง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ผู้ทรงเป็นพยานถึงสิ่งเหล่านี้กล่าวว่า "ใช่แล้ว เราจะมาในเร็วๆ นี้" สาธุ มาเถิด พระเยซูเจ้า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วิวรณ์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พระเยซูเป็นผู้ที่ทรงฉายแสงอย่างสวยงามด้วยรูปลักษณ์อันรุ่งโรจน์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การข่มเหงคริสตจักรยิ่งเลวร้ายลงทุกวัน สาวกของพระองค์ทุกคนถูกสังหารเป็นมรณสักขีในขณะที่ยังคงศรัทธา และยอห์นถูกกักขังอยู่เพียงลำพังในปัทมอส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วันหนึ่งเขาได้ยินเสียงดังเหมือนแตรดังว่า “จงเขียนสิ่งที่คุณเห็นลงในม้วนหนังสือแล้วส่งไปยังคริสตจักรทั้งเจ็ด”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ยอห์นเห็นพระเยซูเช่นกัน พระเยซูทรงเป็นพระฉายาของกษัตริย์ผู้ทรงอำนาจทั้งโลก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ยอห์นเห็นท้องฟ้าใหม่และแผ่นดินใหม่ที่จะมาถึง จะไม่มีสิ่งใดชั่วร้าย จะไม่มีความทุกข์ และจะมีความสุขกับพระเจ้าเสมอ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ยอห์นเขียนนิมิตทั้งหมดนี้และเขียนถึงคริสตจักรต่างๆ “จงรักษาศรัทธาไว้ เพราะองค์พระผู้เป็นเจ้าจะเสด็จกลับมาอีกครั้ง!” นี่คือหนังสือเล่มสุดท้ายของพระคัมภีร์ วิวรณ์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พระเยซูจะกลับมายังโลกนี้อีกครั้ง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สักวันหนึ่งจะเป็นผู้พิพากษา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ขณะนั้นบรรดาผู้ไม่เชื่อ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ในพระเยซูทรงทนทุกข์เป็นนิตย์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ผู้ที่เชื่อในพระเยซูจะมีความสุข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ชีวิตนิรันดร์ด้วยความสุข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คุณกำลังรอให้พระเยซูเสด็จมาอีกครั้งหรือไม่?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เราต้องไม่สูญเสียความหวังนั้น เราต้องรักษาศรัทธาของเราในโลกนี้จนจบ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พระเยซูจะกลับมายังโลกนี้อีกครั้งในฐานะกษัตริย์ พิพากษาทุกสิ่ง และปกครองทุกสิ่งตลอดไป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เกาะที่สาวกยอห์นถูกคุมขังชื่ออะไร?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มอลตา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ฮาวาย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กิตติม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ปัทมอส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ปัทมอส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ผู้ทรงเป็นพยานถึงสิ่งเหล่านี้กล่าวว่า "ใช่แล้ว เราจะมาในเร็วๆ นี้" สาธุ มาเถิด พระเยซูเจ้า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วิวรณ์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ใครบ้างที่ไม่เห็นการเปลี่ยนแปลงของพระเยซู?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ปีเตอร์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เจมส์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โทมัส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โทมัส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ที่นั่นพระองค์ทรงเปลี่ยนสภาพต่อหน้าพวกเขา พระพักตร์ของพระองค์ทอแสงดั่งดวงอาทิตย์ และฉลองพระองค์ก็ขาวดั่งแสงสว่าง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75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</a:t>
            </a:r>
            <a:r xmlns:a="http://schemas.openxmlformats.org/drawingml/2006/main">
              <a:rPr lang="th" altLang="en-US" sz="4400"/>
              <a:t> </a:t>
            </a:r>
            <a:r xmlns:a="http://schemas.openxmlformats.org/drawingml/2006/main">
              <a:rPr lang="th" altLang="ko-KR" sz="4400"/>
              <a:t>รักเด็ก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เมื่อพระเยซูทรงเห็นดังนั้นก็ทรงพระพิโรธ พระองค์ตรัสกับพวกเขาว่า "ปล่อยให้เด็กเล็กๆ มาหาเราเถิด อย่าขัดขวางพวกเขาเลย เพราะว่าอาณาจักรของพระเจ้าเป็นของคนเช่นนี้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พ่อแม่พาลูกมาหาพระเยซูเพื่อรับพรจากพระเยซู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แล้วเหล่าสาวกของพระเยซูก็ตำหนิพระองค์ “คุณกล้าพาลูกของคุณมาหาพระเยซูได้อย่างไร?”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เมื่อพระเยซูทรงเห็นก็ตรัสด้วยความโกรธ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“อย่าหยุดเด็ก ๆ ไม่ให้มาหาฉัน อาณาจักรของพระเจ้าเป็นของเด็กเหล่านี้!”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แต่ลูกชายได้สูญเสียทรัพย์สินทั้งหมดไปในแดนไกลและเป็นทุกข์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“ผู้ใดก็ตามที่ไม่ยอมรับอาณาจักรของพระเจ้าเหมือนเด็กเล็กๆ จะไม่มีวันได้เข้าไปเลย” แล้วพระองค์ทรงอุ้มเด็กๆ ทรงวางพระหัตถ์บนพวกเขา และทรงอวยพรพวกเขา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พระเยซูตรัสว่าอาณาจักรของพระเจ้าเป็นของเด็กเหล่านี้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ขอให้เราเป็นเด็กที่รักพระเจ้าและเชื่อฟังพระเยซูโดยไม่สูญเสียความบริสุทธิ์ ความซื่อสัตย์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และหัวใจที่แท้จริงของลูก</a:t>
            </a:r>
            <a:r xmlns:a="http://schemas.openxmlformats.org/drawingml/2006/main">
              <a:rPr altLang="en-US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</a:t>
            </a:r>
            <a:r xmlns:a="http://schemas.openxmlformats.org/drawingml/2006/main">
              <a:rPr altLang="en-US" lang="t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พระเยซูคือผู้ที่รัก เห็นคุณค่า และอวยพรเด็กๆ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เหล่าสาวกทำอะไรเมื่อเด็กๆ พยายามไปหาพระเยซู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พวกเขายินดีต้อนรับพวกเขาด้วยความยินดี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พวกเขาห้ามไม่ให้ไปหาพระเยซู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พวกเขาแนะนำเด็กๆ ให้รู้จักพระเยซู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พวกเขาให้อาหารและส่งพวกเขากลับบ้าน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พวกเขาห้ามไม่ให้ไปหาพระเยซู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เมื่อพระเยซูทรงเห็นดังนั้นก็ทรงพระพิโรธ พระองค์ตรัสกับพวกเขาว่า "ปล่อยให้เด็กเล็กๆ มาหาเราเถิด อย่าขัดขวางพวกเขาเลย เพราะว่าอาณาจักรของพระเจ้าเป็นของคนเช่นนี้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76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พระเยซูทรงรักษาชายตาบอดชื่อบารทิเมอัส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พระเยซูเจ้าตรัสว่า “ไปเถิด ความเชื่อของท่านได้รักษาท่านแล้ว” ทันใดนั้นเขาก็มองเห็นได้และติดตามพระเยซูไปตามทาง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เมื่อพระเยซูเสด็จมาถึงเมืองเยรีโคคนตาบอด บารทิเมอัสกำลังนั่งขอทานอยู่ริมถนน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เมื่อได้ยินว่าเป็นพระเยซูชาวนาซาเร็ธก็เริ่มตะโกนว่า “พระเยซู บุตรดาวิด ขอทรงเมตตาข้าพระองค์ด้วย!”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พระเยซูทรงเรียกบารทิเมอัส “คุณอยากให้ฉันทำอะไรให้คุณ” พระเยซูทรงถามเขา คนตาบอดกล่าวว่า “พระอาจารย์ ข้าพเจ้าอยากเห็น”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ลูกชายตระหนักว่าเขาเศร้าหมองยิ่งกว่าคนรับใช้ในบ้านบิดาของเขา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เขาจึงกลับมาขอร้องให้บิดารับเขาไว้เป็นคนรับใช้คนหนึ่ง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พระเยซูเจ้าตรัสว่า “ไปเถิด ความเชื่อของท่านได้รักษาท่านแล้ว” ทันใดนั้นเขาก็มองเห็นได้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“ขอบใจนะพระเยซู!” บารทิเมอัสติดตามพระเยซูไปจนมองเห็นได้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พระเยซูตรัสกับบารทิเมอัสว่า “ความเชื่อของท่านได้รักษาท่านให้หาย”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เป็นศรัทธาที่ช่วยเราให้รอด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ศรัทธาแสดงออกมาในการอธิษฐานอย่างจริงจัง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เมื่อเราอธิษฐานถึงพระเยซู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เราต้องมีศรัทธานี้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พระเยซูทรงเป็นผู้ฟังและตอบรับคำอธิษฐานของเราอย่างจริงจัง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บารทิเมอัสทูลถามพระเยซูเพื่ออะไร?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ให้เงินฉันมากมาย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ฉันอยากเป็นลูกศิษย์ของคุณ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ให้ฉันเดินบนน้ำ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ฉันอยากเห็นอีกครั้ง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ฉันอยากเห็นอีกครั้ง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พระเยซูเจ้าตรัสว่า “ไปเถิด ความเชื่อของท่านได้รักษาท่านแล้ว” ทันใดนั้นเขาก็มองเห็นได้และติดตามพระเยซูไปตามทาง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77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ศักเคียสปีนต้นไม้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เพราะบุตรมนุษย์มาเพื่อแสวงหาและช่วยสิ่งที่สูญหายไปให้รอด”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มีเศรษฐีคนหนึ่งชื่อศักเคียส เขาเป็นหัวหน้าคนเก็บภาษี ผู้คนจึงเกลียดชังเขา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วันหนึ่งพระเยซูเสด็จมาถึงหมู่บ้านที่ศักเคียสอาศัยอยู่ ผู้คนมากมายพากันมาเฝ้าพระเยซู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ทันทีที่บิดาเห็นบุตรชายมาจากแดนไกล เขาก็วิ่งเข้าไปกอดและต้อนรับเขาด้วยความยินดี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ศักเคียสปีนขึ้นไปบนต้นไม้เพื่อพบพระเยซู พระเยซูทรงมองดูเขาแล้วกล่าวว่า “ศักเคียส จงลงมาเดี๋ยวนี้ วันนี้ฉันต้องอยู่ที่บ้านของคุณ”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ศักเคียสตัดสินใจทูลพระเยซูว่า “เราจะมอบทรัพย์สมบัติครึ่งหนึ่งให้กับคนยากจน”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 “วันนี้ความรอดมาถึงบ้านนี้แล้ว เรามาเพื่อค้นหาและช่วยสิ่งที่สูญหายไปให้รอด”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เมื่อศักเคียสพบพระเยซู เขาสารภาพว่าเขาจะยกทรัพย์สินอันเป็นที่รักที่สุดของเขาให้กับคนยากจน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อะไรคือสิ่งที่สำคัญที่สุดสำหรับคุณ?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คุณยอมแพ้อะไรหลังจากพบพระเยซู?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เราต้องจำไว้ว่าสิ่งล้ำค่าที่สุดสำหรับเราคือพระเยซู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พระเยซูคือพระผู้ช่วยให้รอดที่มาสู่ดินแดนนี้เพื่อช่วยทุกคนโดยไม่แบ่งแยก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เหตุใดผู้คนจึงเกลียดศักเคียส?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เคยเป็น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หัวหน้า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ภาษี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นักสะสม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เพราะเขาเชื่อในพระเยซูอย่างดี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เพราะเขาสวดภาวนาเยอะมาก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เพราะเขาหล่อ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เนื่องจากเขาเป็นหัวหน้าคนเก็บภาษี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เพราะบุตรมนุษย์มาเพื่อแสวงหาและช่วยสิ่งที่สูญหายไปให้รอด”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h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78 พระวจนะของพระเจ้า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400"/>
              <a:t>บ้านที่สร้างขึ้นบนหิน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“เหตุฉะนั้นทุกคนที่ได้ยินถ้อยคำเหล่านี้ของเราและนำไปปฏิบัติก็เหมือนปราชญ์ที่สร้างบ้านของตนบนศิลา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พระเยซูทรงเล่าเรื่องราวของชายสองคนที่กำลังสร้างบ้าน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 “พระเจ้า บิดาของเจ้ารอคอยพระองค์อยู่เสมอ”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หนึ่งในนั้นตัดสินใจสร้างบ้านของเขาบนทราย และอีกหลังหนึ่งบนหิน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ทั้งสองทำงานอย่างหนักเพื่อสร้างบ้าน บ้านทั้งสองหลังดูแข็งแกร่งจากภายนอกโดยไม่มีความแตกต่างมากนัก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เมื่อฝนตกหนักทำให้เกิดน้ำท่วม บ้านที่สร้างบนทรายก็ถูกพัดพาไป แต่บ้านที่สร้างบนศิลากลับตั้งมั่นคง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 “ทุกคนที่ได้ยินคำของเราและนำไปปฏิบัติก็เหมือนคนฉลาดที่สร้างบ้านของตนบนศิลา”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 “ทุกคนที่ได้ยินคำของเราและนำไปปฏิบัติก็เหมือนคนฉลาดที่สร้างบ้านของตนบนศิลา”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คุณนำพระวจนะของพระเจ้าทุกคำไปปฏิบัติจริงหรือไม่?</a:t>
            </a:r>
            <a:r xmlns:a="http://schemas.openxmlformats.org/drawingml/2006/main">
              <a:rPr altLang="en-US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ให้เราเป็นคนฉลาดที่เชื่อฟังพระวจนะของพระเจ้า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</a:t>
            </a:r>
            <a:r xmlns:a="http://schemas.openxmlformats.org/drawingml/2006/main">
              <a:rPr altLang="en-US" lang="t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พระเยซูคือผู้ที่ชื่นชมยินดีในผู้ที่เชื่อฟังพระคำ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บ้านที่สร้างบนทรายพังเมื่อไหร่?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ทันทีที่สร้างบ้าน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เมื่อพระอาทิตย์ส่องแสง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เมื่อมีคนเข้ามาในบ้านมากมาย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เมื่อฝนตกหนักและน้ำท่วม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เมื่อฝนตกหนักและน้ำท่วม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“เหตุฉะนั้นทุกคนที่ได้ยินถ้อยคำเหล่านี้ของเราและนำไปปฏิบัติก็เหมือนปราชญ์ที่สร้างบ้านของตนบนศิลา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79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หญิงพรหมจารีห้าคน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“เหตุฉะนั้นจงเฝ้าระวังไว้ เพราะท่านไม่รู้ว่าวันหรือชั่วโมง”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เราทำบาปมากมายในชีวิตของเรา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ดังนั้นเราจึงรู้สึกผิดที่ทำบาปต่อพระเจ้า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แต่พระเจ้าก็ทรงอภัยบาปของเราเสมอ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เพราะพระเยซูทรงรับบาปของเราไปแล้ว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คุณต้องเชื่อสิ่งนี้และไปหาพระเจ้าด้วยความซาบซึ้งและยินดี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มีหญิงพรหมจารีสิบคนกำลังเตรียมตัวสำหรับงานสมรส เด็กหญิงฉลาดทั้งห้าคนเตรียมตะเกียงด้วยน้ำมันให้เพียงพอ แต่อีกห้าคนไม่ได้เตรียม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ในตอนกลางคืนเมื่อเจ้าบ่าวมาสาย หญิงพรหมจารีทั้งสิบคนก็ผลอยหลับไป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“เจ้าบ่าวมาแล้ว!” พวกสาวพรหมจารีลุกขึ้นอย่างรวดเร็ว และแสงไฟของหญิงพรหมจารีทั้งห้าคนที่เตรียมน้ำมันไม่เพียงพอก็ดับลง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“ขอน้ำมันให้เราหน่อย” “ถ้าเราให้น้ำมันของเราแก่ท่าน น้ำมันเราก็คงจะหมดเหมือนกัน ไปเอาน้ำมันมา”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แต่ในขณะที่ห้าสาวโง่เขลาไปซื้อน้ำมัน ประตูงานเลี้ยงก็ปิดลง ในที่สุดเด็กสาวทั้งห้าคนโง่ก็ไม่ได้รับอนุญาตให้เข้าร่วมงานปาร์ตี้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นี่เป็นเรื่องราวที่พระเยซูทรงบอกเราว่าจะรอวันที่พระองค์เสด็จกลับมาอย่างไร</a:t>
            </a:r>
            <a:r xmlns:a="http://schemas.openxmlformats.org/drawingml/2006/main">
              <a:rPr altLang="en-US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ไม่มีใครรู้ว่า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เมื่อพระเยซูจะเสด็จมาอีกครั้ง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แต่เช่นเดียวกับหญิงพรหมจารีที่ฉลาดทั้งห้า เราต้องตื่นขึ้นมาและรอคอยพระเยซูด้วยใจที่เตรียมพร้อมอยู่เสมอ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พระเยซูสัญญาว่าจะกลับมายังดินแดนนี้อีกครั้งโดยไม่มีใครรู้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หญิงพรหมจารีทั้งห้าคนโง่ไม่ได้เตรียมอะไรไว้?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น้ำมัน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น้ำ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เสื้อผ้า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ของขวัญ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น้ำมัน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“เหตุฉะนั้นจงเฝ้าระวังไว้ เพราะท่านไม่รู้ว่าวันหรือชั่วโมง”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80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คำอุปมาเรื่องเงินตะลันต์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</a:t>
            </a:r>
            <a:r xmlns:a="http://schemas.openxmlformats.org/drawingml/2006/main">
              <a:rPr altLang="en-US" lang="t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พระเยซูคือผู้ที่รักและรอคอยเราอยู่เสมอ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นายของเขาตอบว่า 'ดีแล้ว เจ้าเป็นทาสที่ดีและสัตย์ซื่อ! เจ้าสัตย์ซื่อในของเล็กน้อย เราจะตั้งเจ้าให้ดูแลของหลายอย่าง มาแบ่งปันความสุขของนายของเจ้ากันเถอะ'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บุคคลหนึ่งมอบเงินให้คนรับใช้ของเขาระหว่างเดินทางไปต่างประเทศ พระองค์ประทานห้าตะลันต์แก่ผู้รับใช้คนแรก คนที่สองสองตะลันต์ และคนที่สามหนึ่งตะลันต์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คนรับใช้ที่ได้รับ 5 ตะลันต์และ 2 ตะลันต์ไปพร้อมๆ กันและนำเงินไปทำงานและได้กำไรสองเท่า อย่างไรก็ตาม มีชายคนหนึ่งที่ได้รับ 1 ตะลันต์ออกไปขุดหลุมฝังเงินของนายไว้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เมื่อนายกลับมาและตกลงบัญชีกับคนรับใช้ คนรับใช้คนแรกได้รับเพิ่มอีกห้าตะลันต์ และคนที่สองได้เพิ่มอีกสองตะลันต์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แต่คนรับใช้ที่ได้รับหนึ่งตะลันต์กลับไม่ได้รับเลย “อาจารย์ ท่านให้พรสวรรค์แก่ข้าเพียงคนเดียวเท่านั้น แล้วฉันจะทำเงินได้มากขึ้นได้อย่างไร”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เจ้านายของเขาโกรธ “คุณควรนำเงินของฉันไปฝากไว้กับนายธนาคาร ฉันจะได้เงินคืนพร้อมดอกเบี้ย” คนรับใช้ไร้ค่า ออกไปจากบ้านของฉันซะ!”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พระเยซูทรงเตือนเราไม่ให้เกียจคร้านผ่านอุปมาเรื่องพรสวรรค์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มีบางสิ่งที่สำคัญกว่าจำนวนเงินที่เราได้รับ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สิ่งที่สำคัญกว่านั้นคือการดำเนินชีวิตเพื่อพระสิริของพระเจ้าโดยใช้สิ่งที่คุณมีอย่างซื่อสัตย์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เราทุกคนควรมีชีวิตแบบนั้น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เพื่อรับการสรรเสริญจากพระเยซู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พระเยซูทรงเป็นนายของเรา ผู้ทรงประเมินชีวิตของเราและให้รางวัลแก่เราตามนั้น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นายฝากอะไรให้คนรับใช้ขณะเดินทางไกล?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บ้าน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ฟิลด์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ร้านค้า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พรสวรรค์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พรสวรรค์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/>
              <a:t>นายของเขาตอบว่า 'ดีแล้ว เจ้าเป็นทาสที่ดีและสัตย์ซื่อ! เจ้าสัตย์ซื่อในของเล็กน้อย เราจะตั้งเจ้าให้ดูแลของหลายอย่าง มาแบ่งปันความสุขของนายของเจ้ากันเถอะ'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